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77" r:id="rId2"/>
    <p:sldId id="258" r:id="rId3"/>
    <p:sldId id="263" r:id="rId4"/>
    <p:sldId id="278" r:id="rId5"/>
    <p:sldId id="25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C33A1F"/>
    <a:srgbClr val="0000CC"/>
    <a:srgbClr val="9EFF29"/>
    <a:srgbClr val="FF2549"/>
    <a:srgbClr val="003635"/>
    <a:srgbClr val="D6370C"/>
    <a:srgbClr val="1D3A00"/>
    <a:srgbClr val="FF856D"/>
    <a:srgbClr val="0058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26D98A-7467-4BFC-BEF7-25FA15185C55}" v="9" dt="2023-06-02T22:07:22.9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6/2/2023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8317" y="2241753"/>
            <a:ext cx="7388941" cy="1246241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8318" y="3790335"/>
            <a:ext cx="7382308" cy="678426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947" y="150596"/>
            <a:ext cx="8259098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714" y="1187246"/>
            <a:ext cx="8246070" cy="3591230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694" y="318046"/>
            <a:ext cx="6702702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97" y="1069258"/>
            <a:ext cx="6725264" cy="361923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92" y="161033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131" y="1456413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131" y="1928810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7252" y="1456413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7252" y="1928810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6/2/2023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Support Our Sponsors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B87337-70EF-35C7-C0AE-0B2EA9EE3F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2856" y="4079383"/>
            <a:ext cx="1141144" cy="1064117"/>
          </a:xfrm>
          <a:prstGeom prst="rect">
            <a:avLst/>
          </a:prstGeom>
        </p:spPr>
      </p:pic>
      <p:pic>
        <p:nvPicPr>
          <p:cNvPr id="4" name="Picture 3" descr="Our Sponsors - Clinton County Historical Society">
            <a:extLst>
              <a:ext uri="{FF2B5EF4-FFF2-40B4-BE49-F238E27FC236}">
                <a16:creationId xmlns:a16="http://schemas.microsoft.com/office/drawing/2014/main" id="{DA39C782-1113-CA0F-81AC-0A56FFED79C2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318" y="1391810"/>
            <a:ext cx="7349363" cy="2939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07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5000">
        <p:fade/>
      </p:transition>
    </mc:Choice>
    <mc:Fallback xmlns="">
      <p:transition spd="med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4871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/>
              <a:t>THANK YOU TO OUR SPONSORS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1812" y="864966"/>
            <a:ext cx="4040188" cy="3511825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Almsted’s</a:t>
            </a:r>
            <a:r>
              <a:rPr lang="en-US" dirty="0"/>
              <a:t> – Fresh Market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Basset Creek Dental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Coldwell Banker- Sharon &amp; Bill </a:t>
            </a:r>
            <a:r>
              <a:rPr lang="en-US" dirty="0" err="1"/>
              <a:t>Cassen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Erector Metals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First Choice Exteriors –McCain Contracting – Mike McCain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G. Charles, INC. – John </a:t>
            </a:r>
            <a:r>
              <a:rPr lang="en-US" dirty="0" err="1"/>
              <a:t>Fleagle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72000" y="1055645"/>
            <a:ext cx="4268696" cy="3329653"/>
          </a:xfrm>
        </p:spPr>
        <p:txBody>
          <a:bodyPr>
            <a:normAutofit fontScale="925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Golden Valley Tire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Hokr Painting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Hole in One Sponsorship – Mac Gordon VP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Horwitz – Tom Egan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Lakeridge Wine &amp; Spirits – Troy </a:t>
            </a:r>
            <a:r>
              <a:rPr lang="en-US" dirty="0" err="1"/>
              <a:t>Temke</a:t>
            </a: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Liquor Barrel – Golden Valley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1196A3-8AA0-A823-AC4B-489432C688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900" y="4078909"/>
            <a:ext cx="1141144" cy="106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2000">
        <p:fade/>
      </p:transition>
    </mc:Choice>
    <mc:Fallback xmlns="">
      <p:transition spd="med" advTm="12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4871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/>
              <a:t>THANK YOU TO OUR SPONSORS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800508" y="1291574"/>
            <a:ext cx="4040188" cy="351182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31812" y="1037190"/>
            <a:ext cx="4352422" cy="386635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Malones Bar and Grill – Lindsey Stevens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err="1"/>
              <a:t>Maynards</a:t>
            </a:r>
            <a:r>
              <a:rPr lang="en-US" dirty="0"/>
              <a:t> – Tom Stevens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State Farm Insurance – McHugh Agency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Healthcare Broker – Derek McCoy</a:t>
            </a:r>
          </a:p>
          <a:p>
            <a:pPr algn="l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1196A3-8AA0-A823-AC4B-489432C688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900" y="4078909"/>
            <a:ext cx="1141144" cy="1064117"/>
          </a:xfrm>
          <a:prstGeom prst="rect">
            <a:avLst/>
          </a:prstGeom>
        </p:spPr>
      </p:pic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75114345-2687-C97B-D35A-FF4AD893B0E2}"/>
              </a:ext>
            </a:extLst>
          </p:cNvPr>
          <p:cNvSpPr txBox="1">
            <a:spLocks/>
          </p:cNvSpPr>
          <p:nvPr/>
        </p:nvSpPr>
        <p:spPr>
          <a:xfrm>
            <a:off x="4572000" y="1055645"/>
            <a:ext cx="4268696" cy="33296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2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000">
        <p:fade/>
      </p:transition>
    </mc:Choice>
    <mc:Fallback xmlns="">
      <p:transition spd="med" advTm="13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74871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/>
              <a:t>THANK YOU TO OUR SPONSORS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800508" y="1291574"/>
            <a:ext cx="4040188" cy="351182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Lion Ken Anderson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Lion Keith Anderson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Lion Paul Hokr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In Memory of Lion Dave Whitney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531812" y="1527840"/>
            <a:ext cx="4352422" cy="3866352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D1196A3-8AA0-A823-AC4B-489432C688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4900" y="4078909"/>
            <a:ext cx="1141144" cy="106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8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000">
        <p:fade/>
      </p:transition>
    </mc:Choice>
    <mc:Fallback xmlns="">
      <p:transition spd="med" advTm="13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6946" y="556585"/>
            <a:ext cx="6702702" cy="3750371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Special Thanks to New Hope Village Golf Course for helping make this event possible – THANK YOU!!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BF5382-FF58-C268-58C6-08972B26C44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79383"/>
            <a:ext cx="1141144" cy="106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On-screen Show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Please Support Our Sponsors</vt:lpstr>
      <vt:lpstr>THANK YOU TO OUR SPONSORS</vt:lpstr>
      <vt:lpstr>THANK YOU TO OUR SPONSORS</vt:lpstr>
      <vt:lpstr>THANK YOU TO OUR SPONSORS</vt:lpstr>
      <vt:lpstr>Special Thanks to New Hope Village Golf Course for helping make this event possible – THANK YOU!!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2023-06-03T03:14:10Z</dcterms:modified>
</cp:coreProperties>
</file>